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/ppt/presentation.xml"/>
  <Relationship Id="rId2" Type="http://schemas.openxmlformats.org/package/2006/relationships/metadata/thumbnail" Target="/docProps/thumbnail.jpeg"/>
  <Relationship Id="rId3" Type="http://schemas.openxmlformats.org/package/2006/relationships/metadata/core-properties" Target="/docProps/core.xml"/>
  <Relationship Id="rId4" Type="http://schemas.openxmlformats.org/officeDocument/2006/relationships/extended-properties" Target="/docProps/app.xml"/>
  <Relationship Id="rId5" Type="http://schemas.openxmlformats.org/officeDocument/2006/relationships/custom-properties" Target="/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429" r:id="rId2"/>
    <p:sldId id="434" r:id="rId3"/>
    <p:sldId id="431" r:id="rId4"/>
    <p:sldId id="43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mel" initials="" lastIdx="8" clrIdx="0"/>
  <p:cmAuthor id="1" name="David Zemel" initials="" lastIdx="7" clrIdx="1"/>
  <p:cmAuthor id="2" name="Scott" initials="" lastIdx="8" clrIdx="2"/>
  <p:cmAuthor id="3" name="Dave Wong" initials="" lastIdx="8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DDDDDD"/>
    <a:srgbClr val="3399FF"/>
    <a:srgbClr val="99CCFF"/>
    <a:srgbClr val="FFCC99"/>
    <a:srgbClr val="CC3300"/>
    <a:srgbClr val="FF33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845" autoAdjust="0"/>
    <p:restoredTop sz="96959" autoAdjust="0"/>
  </p:normalViewPr>
  <p:slideViewPr>
    <p:cSldViewPr snapToGrid="0">
      <p:cViewPr>
        <p:scale>
          <a:sx n="75" d="100"/>
          <a:sy n="75" d="100"/>
        </p:scale>
        <p:origin x="-14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6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theme" Target="theme/theme1.xml"/>
  <Relationship Id="rId11" Type="http://schemas.openxmlformats.org/officeDocument/2006/relationships/tableStyles" Target="tableStyles.xml"/>
  <Relationship Id="rId12" Type="http://schemas.openxmlformats.org/officeDocument/2006/relationships/customXml" Target="/customXml/item1.xml"/>
  <Relationship Id="rId13" Type="http://schemas.openxmlformats.org/officeDocument/2006/relationships/customXml" Target="/customXml/item2.xml"/>
  <Relationship Id="rId14" Type="http://schemas.openxmlformats.org/officeDocument/2006/relationships/customXml" Target="/customXml/item3.xml"/>
  <Relationship Id="rId2" Type="http://schemas.openxmlformats.org/officeDocument/2006/relationships/slide" Target="slides/slide1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notesMaster" Target="notesMasters/notesMaster1.xml"/>
  <Relationship Id="rId7" Type="http://schemas.openxmlformats.org/officeDocument/2006/relationships/commentAuthors" Target="commentAuthors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</Relationships>
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EFE9F1-AB32-484F-B651-1ADEEFFDCE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4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8BDD9-BAE7-420C-8EAF-FEB23B2FAA30}" type="slidenum">
              <a:rPr lang="en-US"/>
              <a:pPr/>
              <a:t>1</a:t>
            </a:fld>
            <a:endParaRPr lang="en-US"/>
          </a:p>
        </p:txBody>
      </p:sp>
      <p:sp>
        <p:nvSpPr>
          <p:cNvPr id="455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D3AC59-02B6-42E9-A150-FA38A6D4C754}" type="slidenum">
              <a:rPr lang="en-US"/>
              <a:pPr/>
              <a:t>2</a:t>
            </a:fld>
            <a:endParaRPr lang="en-US"/>
          </a:p>
        </p:txBody>
      </p:sp>
      <p:sp>
        <p:nvSpPr>
          <p:cNvPr id="4741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146995-0FDD-4A48-B4C7-CACA7F272ABD}" type="slidenum">
              <a:rPr lang="en-US"/>
              <a:pPr/>
              <a:t>3</a:t>
            </a:fld>
            <a:endParaRPr lang="en-US"/>
          </a:p>
        </p:txBody>
      </p:sp>
      <p:sp>
        <p:nvSpPr>
          <p:cNvPr id="461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0C704-BCC3-4AC4-9B55-80A912F7E65E}" type="slidenum">
              <a:rPr lang="en-US"/>
              <a:pPr/>
              <a:t>4</a:t>
            </a:fld>
            <a:endParaRPr lang="en-US"/>
          </a:p>
        </p:txBody>
      </p:sp>
      <p:sp>
        <p:nvSpPr>
          <p:cNvPr id="4761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7847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784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150" y="944563"/>
            <a:ext cx="39544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944563"/>
            <a:ext cx="39560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5746750"/>
            <a:ext cx="9144000" cy="11112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57467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7848600" y="152400"/>
            <a:ext cx="985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1522CB71-F27B-477A-BA0D-9DCC4CD52406}" type="slidenum">
              <a:rPr lang="en-US" sz="1200" b="1">
                <a:latin typeface="Times New Roman" pitchFamily="18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700" b="1">
              <a:latin typeface="Times New Roman" pitchFamily="18" charset="0"/>
            </a:endParaRPr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 rot="10800000" flipH="1" flipV="1">
            <a:off x="2266950" y="6556375"/>
            <a:ext cx="4157663" cy="301625"/>
          </a:xfrm>
          <a:custGeom>
            <a:avLst/>
            <a:gdLst/>
            <a:ahLst/>
            <a:cxnLst>
              <a:cxn ang="0">
                <a:pos x="288" y="12"/>
              </a:cxn>
              <a:cxn ang="0">
                <a:pos x="3888" y="12"/>
              </a:cxn>
              <a:cxn ang="0">
                <a:pos x="3888" y="300"/>
              </a:cxn>
              <a:cxn ang="0">
                <a:pos x="36" y="300"/>
              </a:cxn>
              <a:cxn ang="0">
                <a:pos x="288" y="12"/>
              </a:cxn>
            </a:cxnLst>
            <a:rect l="0" t="0" r="r" b="b"/>
            <a:pathLst>
              <a:path w="3888" h="300">
                <a:moveTo>
                  <a:pt x="288" y="12"/>
                </a:moveTo>
                <a:cubicBezTo>
                  <a:pt x="2088" y="12"/>
                  <a:pt x="3888" y="12"/>
                  <a:pt x="3888" y="12"/>
                </a:cubicBezTo>
                <a:cubicBezTo>
                  <a:pt x="3888" y="12"/>
                  <a:pt x="3884" y="296"/>
                  <a:pt x="3888" y="300"/>
                </a:cubicBezTo>
                <a:cubicBezTo>
                  <a:pt x="3664" y="300"/>
                  <a:pt x="400" y="300"/>
                  <a:pt x="36" y="300"/>
                </a:cubicBezTo>
                <a:cubicBezTo>
                  <a:pt x="0" y="0"/>
                  <a:pt x="276" y="16"/>
                  <a:pt x="288" y="12"/>
                </a:cubicBezTo>
                <a:close/>
              </a:path>
            </a:pathLst>
          </a:custGeom>
          <a:solidFill>
            <a:srgbClr val="D60000"/>
          </a:solidFill>
          <a:ln w="1270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" name="Freeform 12"/>
          <p:cNvSpPr>
            <a:spLocks/>
          </p:cNvSpPr>
          <p:nvPr/>
        </p:nvSpPr>
        <p:spPr bwMode="auto">
          <a:xfrm rot="10800000" flipV="1">
            <a:off x="5257800" y="6556375"/>
            <a:ext cx="3043238" cy="301625"/>
          </a:xfrm>
          <a:custGeom>
            <a:avLst/>
            <a:gdLst/>
            <a:ahLst/>
            <a:cxnLst>
              <a:cxn ang="0">
                <a:pos x="288" y="12"/>
              </a:cxn>
              <a:cxn ang="0">
                <a:pos x="3888" y="12"/>
              </a:cxn>
              <a:cxn ang="0">
                <a:pos x="3888" y="300"/>
              </a:cxn>
              <a:cxn ang="0">
                <a:pos x="36" y="300"/>
              </a:cxn>
              <a:cxn ang="0">
                <a:pos x="288" y="12"/>
              </a:cxn>
            </a:cxnLst>
            <a:rect l="0" t="0" r="r" b="b"/>
            <a:pathLst>
              <a:path w="3888" h="300">
                <a:moveTo>
                  <a:pt x="288" y="12"/>
                </a:moveTo>
                <a:cubicBezTo>
                  <a:pt x="2088" y="12"/>
                  <a:pt x="3888" y="12"/>
                  <a:pt x="3888" y="12"/>
                </a:cubicBezTo>
                <a:cubicBezTo>
                  <a:pt x="3888" y="12"/>
                  <a:pt x="3884" y="296"/>
                  <a:pt x="3888" y="300"/>
                </a:cubicBezTo>
                <a:cubicBezTo>
                  <a:pt x="3664" y="300"/>
                  <a:pt x="400" y="300"/>
                  <a:pt x="36" y="300"/>
                </a:cubicBezTo>
                <a:cubicBezTo>
                  <a:pt x="0" y="0"/>
                  <a:pt x="276" y="16"/>
                  <a:pt x="288" y="12"/>
                </a:cubicBezTo>
                <a:close/>
              </a:path>
            </a:pathLst>
          </a:custGeom>
          <a:solidFill>
            <a:srgbClr val="D60000"/>
          </a:solidFill>
          <a:ln w="1270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2443163" y="6557963"/>
            <a:ext cx="5786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Information Technology Support Center (ITSC)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5150" y="944563"/>
            <a:ext cx="80629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2" name="Freeform 18"/>
          <p:cNvSpPr>
            <a:spLocks/>
          </p:cNvSpPr>
          <p:nvPr/>
        </p:nvSpPr>
        <p:spPr bwMode="auto">
          <a:xfrm>
            <a:off x="0" y="0"/>
            <a:ext cx="7558088" cy="727075"/>
          </a:xfrm>
          <a:custGeom>
            <a:avLst/>
            <a:gdLst/>
            <a:ahLst/>
            <a:cxnLst>
              <a:cxn ang="0">
                <a:pos x="4341" y="445"/>
              </a:cxn>
              <a:cxn ang="0">
                <a:pos x="6" y="444"/>
              </a:cxn>
              <a:cxn ang="0">
                <a:pos x="0" y="0"/>
              </a:cxn>
              <a:cxn ang="0">
                <a:pos x="4726" y="0"/>
              </a:cxn>
              <a:cxn ang="0">
                <a:pos x="4341" y="445"/>
              </a:cxn>
            </a:cxnLst>
            <a:rect l="0" t="0" r="r" b="b"/>
            <a:pathLst>
              <a:path w="4761" h="458">
                <a:moveTo>
                  <a:pt x="4341" y="445"/>
                </a:moveTo>
                <a:lnTo>
                  <a:pt x="6" y="444"/>
                </a:lnTo>
                <a:lnTo>
                  <a:pt x="0" y="0"/>
                </a:lnTo>
                <a:cubicBezTo>
                  <a:pt x="214" y="0"/>
                  <a:pt x="4378" y="0"/>
                  <a:pt x="4726" y="0"/>
                </a:cubicBezTo>
                <a:cubicBezTo>
                  <a:pt x="4761" y="458"/>
                  <a:pt x="4352" y="438"/>
                  <a:pt x="4341" y="445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46275"/>
                  <a:invGamma/>
                  <a:alpha val="44000"/>
                </a:srgbClr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1.xml"/>
  <Relationship Id="rId3" Type="http://schemas.openxmlformats.org/officeDocument/2006/relationships/image" Target="../media/image1.png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.xml"/>
  <Relationship Id="rId3" Type="http://schemas.openxmlformats.org/officeDocument/2006/relationships/image" Target="../media/image2.png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.xml"/>
  <Relationship Id="rId3" Type="http://schemas.openxmlformats.org/officeDocument/2006/relationships/image" Target="../media/image3.png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4.xml"/>
  <Relationship Id="rId3" Type="http://schemas.openxmlformats.org/officeDocument/2006/relationships/image" Target="../media/image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11113" y="228600"/>
            <a:ext cx="91328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862" tIns="17462" rIns="42862" bIns="17462" anchor="b"/>
          <a:lstStyle/>
          <a:p>
            <a:pPr algn="ctr"/>
            <a:endParaRPr lang="en-US" sz="3000">
              <a:solidFill>
                <a:schemeClr val="tx2"/>
              </a:solidFill>
            </a:endParaRPr>
          </a:p>
        </p:txBody>
      </p:sp>
      <p:sp>
        <p:nvSpPr>
          <p:cNvPr id="454659" name="Rectangle 3"/>
          <p:cNvSpPr>
            <a:spLocks noChangeArrowheads="1"/>
          </p:cNvSpPr>
          <p:nvPr/>
        </p:nvSpPr>
        <p:spPr bwMode="auto">
          <a:xfrm>
            <a:off x="0" y="0"/>
            <a:ext cx="71628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5000"/>
              </a:spcAft>
              <a:buClr>
                <a:srgbClr val="FF0000"/>
              </a:buClr>
              <a:buFont typeface="Webdings" pitchFamily="18" charset="2"/>
              <a:buNone/>
            </a:pPr>
            <a:r>
              <a:rPr lang="en-US" sz="2800" b="1">
                <a:latin typeface="Times New Roman" pitchFamily="18" charset="0"/>
              </a:rPr>
              <a:t>Tools:  Interstate Disaster Communications</a:t>
            </a:r>
          </a:p>
          <a:p>
            <a:pPr>
              <a:spcAft>
                <a:spcPct val="45000"/>
              </a:spcAft>
              <a:buClr>
                <a:srgbClr val="FF0000"/>
              </a:buClr>
              <a:buFont typeface="Webdings" pitchFamily="18" charset="2"/>
              <a:buNone/>
            </a:pPr>
            <a:endParaRPr lang="en-US" sz="2800" b="1">
              <a:latin typeface="Times New Roman" pitchFamily="18" charset="0"/>
            </a:endParaRPr>
          </a:p>
        </p:txBody>
      </p:sp>
      <p:pic>
        <p:nvPicPr>
          <p:cNvPr id="4546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8" y="1114425"/>
            <a:ext cx="911542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ChangeArrowheads="1"/>
          </p:cNvSpPr>
          <p:nvPr/>
        </p:nvSpPr>
        <p:spPr bwMode="auto">
          <a:xfrm>
            <a:off x="11113" y="228600"/>
            <a:ext cx="91328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862" tIns="17462" rIns="42862" bIns="17462" anchor="b"/>
          <a:lstStyle/>
          <a:p>
            <a:pPr algn="ctr"/>
            <a:endParaRPr lang="en-US" sz="3000">
              <a:solidFill>
                <a:schemeClr val="tx2"/>
              </a:solidFill>
            </a:endParaRPr>
          </a:p>
        </p:txBody>
      </p:sp>
      <p:sp>
        <p:nvSpPr>
          <p:cNvPr id="473091" name="Rectangle 3"/>
          <p:cNvSpPr>
            <a:spLocks noChangeArrowheads="1"/>
          </p:cNvSpPr>
          <p:nvPr/>
        </p:nvSpPr>
        <p:spPr bwMode="auto">
          <a:xfrm>
            <a:off x="0" y="0"/>
            <a:ext cx="71628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5000"/>
              </a:spcAft>
              <a:buClr>
                <a:srgbClr val="FF0000"/>
              </a:buClr>
              <a:buFont typeface="Webdings" pitchFamily="18" charset="2"/>
              <a:buNone/>
            </a:pPr>
            <a:r>
              <a:rPr lang="en-US" sz="2800" b="1">
                <a:latin typeface="Times New Roman" pitchFamily="18" charset="0"/>
              </a:rPr>
              <a:t>Tools:  Interstate Disaster Communications</a:t>
            </a:r>
          </a:p>
          <a:p>
            <a:pPr>
              <a:spcAft>
                <a:spcPct val="45000"/>
              </a:spcAft>
              <a:buClr>
                <a:srgbClr val="FF0000"/>
              </a:buClr>
              <a:buFont typeface="Webdings" pitchFamily="18" charset="2"/>
              <a:buNone/>
            </a:pPr>
            <a:endParaRPr lang="en-US" sz="2800" b="1">
              <a:latin typeface="Times New Roman" pitchFamily="18" charset="0"/>
            </a:endParaRPr>
          </a:p>
        </p:txBody>
      </p:sp>
      <p:pic>
        <p:nvPicPr>
          <p:cNvPr id="4730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731838"/>
            <a:ext cx="88392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ChangeArrowheads="1"/>
          </p:cNvSpPr>
          <p:nvPr/>
        </p:nvSpPr>
        <p:spPr bwMode="auto">
          <a:xfrm>
            <a:off x="11113" y="228600"/>
            <a:ext cx="91328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862" tIns="17462" rIns="42862" bIns="17462" anchor="b"/>
          <a:lstStyle/>
          <a:p>
            <a:pPr algn="ctr"/>
            <a:endParaRPr lang="en-US" sz="3000">
              <a:solidFill>
                <a:schemeClr val="tx2"/>
              </a:solidFill>
            </a:endParaRPr>
          </a:p>
        </p:txBody>
      </p:sp>
      <p:sp>
        <p:nvSpPr>
          <p:cNvPr id="460803" name="Rectangle 3"/>
          <p:cNvSpPr>
            <a:spLocks noChangeArrowheads="1"/>
          </p:cNvSpPr>
          <p:nvPr/>
        </p:nvSpPr>
        <p:spPr bwMode="auto">
          <a:xfrm>
            <a:off x="0" y="0"/>
            <a:ext cx="71628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5000"/>
              </a:spcAft>
              <a:buClr>
                <a:srgbClr val="FF0000"/>
              </a:buClr>
              <a:buFont typeface="Webdings" pitchFamily="18" charset="2"/>
              <a:buNone/>
            </a:pPr>
            <a:r>
              <a:rPr lang="en-US" sz="2800" b="1">
                <a:latin typeface="Times New Roman" pitchFamily="18" charset="0"/>
              </a:rPr>
              <a:t>Tools:  Interstate Disaster Communications</a:t>
            </a:r>
          </a:p>
          <a:p>
            <a:pPr>
              <a:spcAft>
                <a:spcPct val="45000"/>
              </a:spcAft>
              <a:buClr>
                <a:srgbClr val="FF0000"/>
              </a:buClr>
              <a:buFont typeface="Webdings" pitchFamily="18" charset="2"/>
              <a:buNone/>
            </a:pPr>
            <a:endParaRPr lang="en-US" sz="2800" b="1">
              <a:latin typeface="Times New Roman" pitchFamily="18" charset="0"/>
            </a:endParaRPr>
          </a:p>
        </p:txBody>
      </p:sp>
      <p:pic>
        <p:nvPicPr>
          <p:cNvPr id="46080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81038"/>
            <a:ext cx="91440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ChangeArrowheads="1"/>
          </p:cNvSpPr>
          <p:nvPr/>
        </p:nvSpPr>
        <p:spPr bwMode="auto">
          <a:xfrm>
            <a:off x="11113" y="228600"/>
            <a:ext cx="91328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862" tIns="17462" rIns="42862" bIns="17462" anchor="b"/>
          <a:lstStyle/>
          <a:p>
            <a:pPr algn="ctr"/>
            <a:endParaRPr lang="en-US" sz="3000">
              <a:solidFill>
                <a:schemeClr val="tx2"/>
              </a:solidFill>
            </a:endParaRPr>
          </a:p>
        </p:txBody>
      </p:sp>
      <p:sp>
        <p:nvSpPr>
          <p:cNvPr id="475139" name="Rectangle 3"/>
          <p:cNvSpPr>
            <a:spLocks noChangeArrowheads="1"/>
          </p:cNvSpPr>
          <p:nvPr/>
        </p:nvSpPr>
        <p:spPr bwMode="auto">
          <a:xfrm>
            <a:off x="0" y="0"/>
            <a:ext cx="71628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5000"/>
              </a:spcAft>
              <a:buClr>
                <a:srgbClr val="FF0000"/>
              </a:buClr>
              <a:buFont typeface="Webdings" pitchFamily="18" charset="2"/>
              <a:buNone/>
            </a:pPr>
            <a:r>
              <a:rPr lang="en-US" sz="2800" b="1">
                <a:latin typeface="Times New Roman" pitchFamily="18" charset="0"/>
              </a:rPr>
              <a:t>Tools:  Interstate Disaster Communications</a:t>
            </a:r>
          </a:p>
          <a:p>
            <a:pPr>
              <a:spcAft>
                <a:spcPct val="45000"/>
              </a:spcAft>
              <a:buClr>
                <a:srgbClr val="FF0000"/>
              </a:buClr>
              <a:buFont typeface="Webdings" pitchFamily="18" charset="2"/>
              <a:buNone/>
            </a:pPr>
            <a:endParaRPr lang="en-US" sz="2800" b="1">
              <a:latin typeface="Times New Roman" pitchFamily="18" charset="0"/>
            </a:endParaRPr>
          </a:p>
        </p:txBody>
      </p:sp>
      <p:pic>
        <p:nvPicPr>
          <p:cNvPr id="4751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" y="885825"/>
            <a:ext cx="882015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?>

<Relationships xmlns="http://schemas.openxmlformats.org/package/2006/relationships">
  <Relationship Id="rId1" Type="http://schemas.openxmlformats.org/officeDocument/2006/relationships/customXmlProps" Target="itemProps1.xml"/>
</Relationships>

</file>

<file path=customXml/_rels/item2.xml.rels><?xml version="1.0" encoding="UTF-8"?>

<Relationships xmlns="http://schemas.openxmlformats.org/package/2006/relationships">
  <Relationship Id="rId1" Type="http://schemas.openxmlformats.org/officeDocument/2006/relationships/customXmlProps" Target="itemProps2.xml"/>
</Relationships>

</file>

<file path=customXml/_rels/item3.xml.rels><?xml version="1.0" encoding="UTF-8"?>

<Relationships xmlns="http://schemas.openxmlformats.org/package/2006/relationships">
  <Relationship Id="rId1" Type="http://schemas.openxmlformats.org/officeDocument/2006/relationships/customXmlProps" Target="itemProps3.xml"/>
</Relationships>
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C27E95D748AA41AD1E3D3819493483" ma:contentTypeVersion="6" ma:contentTypeDescription="Create a new document." ma:contentTypeScope="" ma:versionID="b059b397d7dde375cb7685a6ac4a029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9657a6635474b0a019366f6617d1e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39BE70-4284-4DED-8BB4-98AFB04E2E28}"/>
</file>

<file path=customXml/itemProps2.xml><?xml version="1.0" encoding="utf-8"?>
<ds:datastoreItem xmlns:ds="http://schemas.openxmlformats.org/officeDocument/2006/customXml" ds:itemID="{CB103F05-3A2B-4C9B-B757-1849FE4144E1}"/>
</file>

<file path=customXml/itemProps3.xml><?xml version="1.0" encoding="utf-8"?>
<ds:datastoreItem xmlns:ds="http://schemas.openxmlformats.org/officeDocument/2006/customXml" ds:itemID="{A682C142-F4D2-4690-AB3E-780408D43145}"/>
</file>

<file path=docProps/app.xml><?xml version="1.0" encoding="utf-8"?>
<Properties xmlns="http://schemas.openxmlformats.org/officeDocument/2006/extended-properties" xmlns:vt="http://schemas.openxmlformats.org/officeDocument/2006/docPropsVTypes">
  <TotalTime>14314</TotalTime>
  <Words>24</Words>
  <Application>Microsoft Office PowerPoint</Application>
  <PresentationFormat>On-screen Show (4:3)</PresentationFormat>
  <Paragraphs>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Webdings</vt:lpstr>
      <vt:lpstr>Default Design</vt:lpstr>
      <vt:lpstr>Slide 1</vt:lpstr>
      <vt:lpstr>Slide 2</vt:lpstr>
      <vt:lpstr>Slide 3</vt:lpstr>
      <vt:lpstr>Slide 4</vt:lpstr>
    </vt:vector>
  </TitlesOfParts>
  <Company>Mitretek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Zemel</dc:creator>
  <cp:lastModifiedBy>ACS USER 1</cp:lastModifiedBy>
  <cp:revision>908</cp:revision>
  <dcterms:created xsi:type="dcterms:W3CDTF">2006-04-07T17:37:38Z</dcterms:created>
  <dcterms:modified xsi:type="dcterms:W3CDTF">2010-01-25T20:04:44Z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0x010100FEC27E95D748AA41AD1E3D3819493483</vt:lpwstr>
  </property>
  <property fmtid="{D5CDD505-2E9C-101B-9397-08002B2CF9AE}" pid="3" name="Modified By">
    <vt:lpwstr>i:0#.f|membership|dnelson@itscnaswa.onmicrosoft.com</vt:lpwstr>
  </property>
  <property fmtid="{D5CDD505-2E9C-101B-9397-08002B2CF9AE}" pid="4" name="Created By">
    <vt:lpwstr>i:0#.f|membership|dnelson@itscnaswa.onmicrosoft.com</vt:lpwstr>
  </property>
</Properties>
</file>